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59" r:id="rId3"/>
    <p:sldId id="291" r:id="rId4"/>
    <p:sldId id="292" r:id="rId5"/>
    <p:sldId id="260" r:id="rId6"/>
    <p:sldId id="288" r:id="rId7"/>
    <p:sldId id="285" r:id="rId8"/>
    <p:sldId id="289" r:id="rId9"/>
    <p:sldId id="287" r:id="rId10"/>
    <p:sldId id="290" r:id="rId11"/>
    <p:sldId id="278" r:id="rId12"/>
  </p:sldIdLst>
  <p:sldSz cx="9144000" cy="5143500" type="screen16x9"/>
  <p:notesSz cx="6858000" cy="9144000"/>
  <p:embeddedFontLst>
    <p:embeddedFont>
      <p:font typeface="Barlow" panose="00000500000000000000" pitchFamily="2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88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E29EC91-40FA-446A-BE21-B43D4B4BD31F}">
  <a:tblStyle styleId="{BE29EC91-40FA-446A-BE21-B43D4B4BD31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60" y="10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6012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4847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8291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306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2844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8409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6989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872900" y="-75"/>
            <a:ext cx="1271100" cy="5143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241225" y="1310875"/>
            <a:ext cx="6509100" cy="2521800"/>
          </a:xfrm>
          <a:prstGeom prst="rect">
            <a:avLst/>
          </a:prstGeom>
          <a:solidFill>
            <a:srgbClr val="F5A905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710225" y="1310850"/>
            <a:ext cx="5476800" cy="25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98212" y="4825050"/>
            <a:ext cx="1220475" cy="28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3047925" y="-75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2241225" y="1770000"/>
            <a:ext cx="6509100" cy="1603500"/>
          </a:xfrm>
          <a:prstGeom prst="rect">
            <a:avLst/>
          </a:prstGeom>
          <a:solidFill>
            <a:srgbClr val="F5A905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2935400" y="1846200"/>
            <a:ext cx="5814900" cy="9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2935400" y="2604625"/>
            <a:ext cx="5814900" cy="4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9" name="Google Shape;1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98212" y="4825050"/>
            <a:ext cx="1220475" cy="28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3047925" y="-75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2645075" y="393425"/>
            <a:ext cx="806700" cy="806700"/>
          </a:xfrm>
          <a:prstGeom prst="rect">
            <a:avLst/>
          </a:prstGeom>
          <a:solidFill>
            <a:srgbClr val="F5A905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731575" y="393525"/>
            <a:ext cx="4713000" cy="43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600"/>
              <a:buChar char="▪"/>
              <a:defRPr sz="3600" b="1"/>
            </a:lvl1pPr>
            <a:lvl2pPr marL="914400" lvl="1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▫"/>
              <a:defRPr sz="3600" b="1"/>
            </a:lvl2pPr>
            <a:lvl3pPr marL="1371600" lvl="2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▫"/>
              <a:defRPr sz="3600" b="1"/>
            </a:lvl3pPr>
            <a:lvl4pPr marL="1828800" lvl="3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▫"/>
              <a:defRPr sz="3600" b="1"/>
            </a:lvl4pPr>
            <a:lvl5pPr marL="2286000" lvl="4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 b="1"/>
            </a:lvl5pPr>
            <a:lvl6pPr marL="2743200" lvl="5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 b="1"/>
            </a:lvl6pPr>
            <a:lvl7pPr marL="3200400" lvl="6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 b="1"/>
            </a:lvl7pPr>
            <a:lvl8pPr marL="3657600" lvl="7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 b="1"/>
            </a:lvl8pPr>
            <a:lvl9pPr marL="4114800" lvl="8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 b="1"/>
            </a:lvl9pPr>
          </a:lstStyle>
          <a:p>
            <a:endParaRPr/>
          </a:p>
        </p:txBody>
      </p:sp>
      <p:sp>
        <p:nvSpPr>
          <p:cNvPr id="24" name="Google Shape;24;p4"/>
          <p:cNvSpPr txBox="1"/>
          <p:nvPr/>
        </p:nvSpPr>
        <p:spPr>
          <a:xfrm>
            <a:off x="2654717" y="337850"/>
            <a:ext cx="78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FFFF"/>
                </a:solidFill>
              </a:rPr>
              <a:t>“</a:t>
            </a:r>
            <a:endParaRPr sz="7200" b="1">
              <a:solidFill>
                <a:srgbClr val="FFFFFF"/>
              </a:solidFill>
            </a:endParaRPr>
          </a:p>
        </p:txBody>
      </p:sp>
      <p:pic>
        <p:nvPicPr>
          <p:cNvPr id="25" name="Google Shape;2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98212" y="4825050"/>
            <a:ext cx="1220475" cy="28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/>
          <p:nvPr/>
        </p:nvSpPr>
        <p:spPr>
          <a:xfrm>
            <a:off x="1271100" y="-75"/>
            <a:ext cx="7872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" name="Google Shape;71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98212" y="4825050"/>
            <a:ext cx="1220475" cy="28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half slide">
  <p:cSld name="Title + 1 column half slid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/>
          <p:nvPr/>
        </p:nvSpPr>
        <p:spPr>
          <a:xfrm>
            <a:off x="4178396" y="393525"/>
            <a:ext cx="4572000" cy="806700"/>
          </a:xfrm>
          <a:prstGeom prst="rect">
            <a:avLst/>
          </a:prstGeom>
          <a:solidFill>
            <a:srgbClr val="F5A905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4483099" y="393475"/>
            <a:ext cx="3460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1"/>
          </p:nvPr>
        </p:nvSpPr>
        <p:spPr>
          <a:xfrm>
            <a:off x="4865550" y="1349150"/>
            <a:ext cx="3776400" cy="29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▪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38" name="Google Shape;38;p6"/>
          <p:cNvSpPr/>
          <p:nvPr/>
        </p:nvSpPr>
        <p:spPr>
          <a:xfrm>
            <a:off x="7943750" y="393425"/>
            <a:ext cx="806700" cy="806700"/>
          </a:xfrm>
          <a:prstGeom prst="rect">
            <a:avLst/>
          </a:prstGeom>
          <a:solidFill>
            <a:srgbClr val="FFFFFF">
              <a:alpha val="52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" name="Google Shape;3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98212" y="4825050"/>
            <a:ext cx="1220475" cy="286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1212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/>
          <p:nvPr/>
        </p:nvSpPr>
        <p:spPr>
          <a:xfrm>
            <a:off x="1271100" y="-75"/>
            <a:ext cx="7872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8"/>
          <p:cNvSpPr/>
          <p:nvPr/>
        </p:nvSpPr>
        <p:spPr>
          <a:xfrm>
            <a:off x="877500" y="393525"/>
            <a:ext cx="7872900" cy="806700"/>
          </a:xfrm>
          <a:prstGeom prst="rect">
            <a:avLst/>
          </a:prstGeom>
          <a:solidFill>
            <a:srgbClr val="F5A905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1"/>
          </p:nvPr>
        </p:nvSpPr>
        <p:spPr>
          <a:xfrm>
            <a:off x="1560175" y="1375225"/>
            <a:ext cx="2317500" cy="33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2"/>
          </p:nvPr>
        </p:nvSpPr>
        <p:spPr>
          <a:xfrm>
            <a:off x="3996525" y="1375225"/>
            <a:ext cx="2317500" cy="33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4" name="Google Shape;54;p8"/>
          <p:cNvSpPr/>
          <p:nvPr/>
        </p:nvSpPr>
        <p:spPr>
          <a:xfrm>
            <a:off x="7943750" y="393425"/>
            <a:ext cx="806700" cy="806700"/>
          </a:xfrm>
          <a:prstGeom prst="rect">
            <a:avLst/>
          </a:prstGeom>
          <a:solidFill>
            <a:srgbClr val="FFFFFF">
              <a:alpha val="52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3"/>
          </p:nvPr>
        </p:nvSpPr>
        <p:spPr>
          <a:xfrm>
            <a:off x="6408039" y="1375225"/>
            <a:ext cx="2317500" cy="33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pic>
        <p:nvPicPr>
          <p:cNvPr id="56" name="Google Shape;5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98212" y="4825050"/>
            <a:ext cx="1220475" cy="286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8628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56331" y="1349141"/>
            <a:ext cx="7085700" cy="29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▪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▫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▫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▫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○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■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●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○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■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2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buNone/>
              <a:defRPr sz="12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>
              <a:buNone/>
              <a:defRPr sz="12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>
              <a:buNone/>
              <a:defRPr sz="12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>
              <a:buNone/>
              <a:defRPr sz="12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>
              <a:buNone/>
              <a:defRPr sz="12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>
              <a:buNone/>
              <a:defRPr sz="12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>
              <a:buNone/>
              <a:defRPr sz="12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>
              <a:buNone/>
              <a:defRPr sz="12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7" r:id="rId4"/>
    <p:sldLayoutId id="2147483661" r:id="rId5"/>
    <p:sldLayoutId id="2147483662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4"/>
          <p:cNvSpPr txBox="1">
            <a:spLocks noGrp="1"/>
          </p:cNvSpPr>
          <p:nvPr>
            <p:ph type="ctrTitle"/>
          </p:nvPr>
        </p:nvSpPr>
        <p:spPr>
          <a:xfrm>
            <a:off x="2365248" y="1310850"/>
            <a:ext cx="6266688" cy="25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STRESSHANTERING</a:t>
            </a:r>
            <a:r>
              <a:rPr lang="en" dirty="0"/>
              <a:t/>
            </a:r>
            <a:br>
              <a:rPr lang="en" dirty="0"/>
            </a:br>
            <a:r>
              <a:rPr lang="en" sz="2800" b="0" dirty="0" smtClean="0"/>
              <a:t> Philip Beckman F19</a:t>
            </a:r>
            <a:r>
              <a:rPr lang="en" sz="2800" b="0" dirty="0"/>
              <a:t/>
            </a:r>
            <a:br>
              <a:rPr lang="en" sz="2800" b="0" dirty="0"/>
            </a:br>
            <a:r>
              <a:rPr lang="en" sz="2800" b="0" i="1" dirty="0"/>
              <a:t>Äldrekursare</a:t>
            </a:r>
            <a:endParaRPr b="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1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SAMMANFATTNING &amp; TIPS</a:t>
            </a:r>
            <a:endParaRPr dirty="0"/>
          </a:p>
        </p:txBody>
      </p:sp>
      <p:sp>
        <p:nvSpPr>
          <p:cNvPr id="292" name="Google Shape;292;p31"/>
          <p:cNvSpPr txBox="1">
            <a:spLocks noGrp="1"/>
          </p:cNvSpPr>
          <p:nvPr>
            <p:ph type="body" idx="1"/>
          </p:nvPr>
        </p:nvSpPr>
        <p:spPr>
          <a:xfrm>
            <a:off x="1328527" y="1493293"/>
            <a:ext cx="2743602" cy="13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sv-SE" sz="2800" b="1" dirty="0"/>
              <a:t>Gå på föreläsningar</a:t>
            </a:r>
            <a:endParaRPr sz="2800" b="1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b="1" dirty="0"/>
          </a:p>
        </p:txBody>
      </p:sp>
      <p:sp>
        <p:nvSpPr>
          <p:cNvPr id="293" name="Google Shape;293;p31"/>
          <p:cNvSpPr txBox="1">
            <a:spLocks noGrp="1"/>
          </p:cNvSpPr>
          <p:nvPr>
            <p:ph type="body" idx="2"/>
          </p:nvPr>
        </p:nvSpPr>
        <p:spPr>
          <a:xfrm>
            <a:off x="3825837" y="1493293"/>
            <a:ext cx="2743602" cy="13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sv-SE" sz="2800" b="1" dirty="0"/>
              <a:t>Hitta en god studiemiljö</a:t>
            </a:r>
            <a:endParaRPr sz="2800" b="1" dirty="0"/>
          </a:p>
        </p:txBody>
      </p:sp>
      <p:sp>
        <p:nvSpPr>
          <p:cNvPr id="294" name="Google Shape;294;p31"/>
          <p:cNvSpPr txBox="1">
            <a:spLocks noGrp="1"/>
          </p:cNvSpPr>
          <p:nvPr>
            <p:ph type="body" idx="3"/>
          </p:nvPr>
        </p:nvSpPr>
        <p:spPr>
          <a:xfrm>
            <a:off x="6322695" y="1649594"/>
            <a:ext cx="2743602" cy="7095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sv-SE" sz="2800" b="1" dirty="0"/>
              <a:t>Använd internet</a:t>
            </a:r>
            <a:endParaRPr sz="2800" b="1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b="1" dirty="0"/>
          </a:p>
        </p:txBody>
      </p:sp>
      <p:sp>
        <p:nvSpPr>
          <p:cNvPr id="295" name="Google Shape;295;p31"/>
          <p:cNvSpPr txBox="1">
            <a:spLocks noGrp="1"/>
          </p:cNvSpPr>
          <p:nvPr>
            <p:ph type="body" idx="1"/>
          </p:nvPr>
        </p:nvSpPr>
        <p:spPr>
          <a:xfrm>
            <a:off x="1328526" y="3116742"/>
            <a:ext cx="2900573" cy="18553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sv-SE" sz="2800" b="1" dirty="0"/>
              <a:t>Börja räkna själv innan du sätter dig i grupp</a:t>
            </a:r>
            <a:endParaRPr sz="2800" b="1" dirty="0"/>
          </a:p>
        </p:txBody>
      </p:sp>
      <p:sp>
        <p:nvSpPr>
          <p:cNvPr id="296" name="Google Shape;296;p31"/>
          <p:cNvSpPr txBox="1">
            <a:spLocks noGrp="1"/>
          </p:cNvSpPr>
          <p:nvPr>
            <p:ph type="body" idx="2"/>
          </p:nvPr>
        </p:nvSpPr>
        <p:spPr>
          <a:xfrm>
            <a:off x="3968712" y="3116743"/>
            <a:ext cx="2743602" cy="13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sv-SE" sz="2800" b="1" dirty="0"/>
              <a:t>Prova olika tekniker</a:t>
            </a:r>
            <a:endParaRPr sz="2800" b="1" dirty="0"/>
          </a:p>
        </p:txBody>
      </p:sp>
      <p:sp>
        <p:nvSpPr>
          <p:cNvPr id="297" name="Google Shape;297;p31"/>
          <p:cNvSpPr txBox="1">
            <a:spLocks noGrp="1"/>
          </p:cNvSpPr>
          <p:nvPr>
            <p:ph type="body" idx="3"/>
          </p:nvPr>
        </p:nvSpPr>
        <p:spPr>
          <a:xfrm>
            <a:off x="7087814" y="3350042"/>
            <a:ext cx="2743602" cy="10413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sv-SE" sz="2800" b="1" i="1" dirty="0"/>
              <a:t>Ha kul! </a:t>
            </a:r>
            <a:endParaRPr b="1" i="1" dirty="0"/>
          </a:p>
        </p:txBody>
      </p:sp>
      <p:sp>
        <p:nvSpPr>
          <p:cNvPr id="304" name="Google Shape;304;p31"/>
          <p:cNvSpPr txBox="1">
            <a:spLocks noGrp="1"/>
          </p:cNvSpPr>
          <p:nvPr>
            <p:ph type="sldNum" idx="4294967295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092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6"/>
          <p:cNvSpPr txBox="1">
            <a:spLocks noGrp="1"/>
          </p:cNvSpPr>
          <p:nvPr>
            <p:ph type="sldNum" idx="4294967295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357" name="Google Shape;357;p36"/>
          <p:cNvSpPr txBox="1">
            <a:spLocks noGrp="1"/>
          </p:cNvSpPr>
          <p:nvPr>
            <p:ph type="ctrTitle" idx="4294967295"/>
          </p:nvPr>
        </p:nvSpPr>
        <p:spPr>
          <a:xfrm>
            <a:off x="1504677" y="569850"/>
            <a:ext cx="72456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chemeClr val="accent1"/>
                </a:solidFill>
              </a:rPr>
              <a:t>TACK!</a:t>
            </a:r>
            <a:endParaRPr sz="9600" dirty="0">
              <a:solidFill>
                <a:schemeClr val="accent1"/>
              </a:solidFill>
            </a:endParaRPr>
          </a:p>
        </p:txBody>
      </p:sp>
      <p:sp>
        <p:nvSpPr>
          <p:cNvPr id="358" name="Google Shape;358;p36"/>
          <p:cNvSpPr txBox="1">
            <a:spLocks noGrp="1"/>
          </p:cNvSpPr>
          <p:nvPr>
            <p:ph type="subTitle" idx="4294967295"/>
          </p:nvPr>
        </p:nvSpPr>
        <p:spPr>
          <a:xfrm>
            <a:off x="1557975" y="1777100"/>
            <a:ext cx="7192200" cy="19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/>
              <a:t>Frågor?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-203200" ty="-31750" sx="66000" sy="66000" flip="none" algn="tl"/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ctrTitle"/>
          </p:nvPr>
        </p:nvSpPr>
        <p:spPr>
          <a:xfrm>
            <a:off x="2935400" y="1846200"/>
            <a:ext cx="5814900" cy="9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INTRODUKTION</a:t>
            </a:r>
            <a:endParaRPr dirty="0"/>
          </a:p>
        </p:txBody>
      </p:sp>
      <p:sp>
        <p:nvSpPr>
          <p:cNvPr id="109" name="Google Shape;109;p17"/>
          <p:cNvSpPr txBox="1">
            <a:spLocks noGrp="1"/>
          </p:cNvSpPr>
          <p:nvPr>
            <p:ph type="subTitle" idx="1"/>
          </p:nvPr>
        </p:nvSpPr>
        <p:spPr>
          <a:xfrm>
            <a:off x="2935400" y="2604625"/>
            <a:ext cx="5814900" cy="4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Vad är egentligen stress?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-2463800" ty="0" sx="51000" sy="51000" flip="none" algn="tl"/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ctrTitle"/>
          </p:nvPr>
        </p:nvSpPr>
        <p:spPr>
          <a:xfrm>
            <a:off x="2935400" y="1883778"/>
            <a:ext cx="5814900" cy="9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SÖMN, MAT &amp; MOTION</a:t>
            </a:r>
            <a:endParaRPr dirty="0"/>
          </a:p>
        </p:txBody>
      </p:sp>
      <p:sp>
        <p:nvSpPr>
          <p:cNvPr id="109" name="Google Shape;109;p17"/>
          <p:cNvSpPr txBox="1">
            <a:spLocks noGrp="1"/>
          </p:cNvSpPr>
          <p:nvPr>
            <p:ph type="subTitle" idx="1"/>
          </p:nvPr>
        </p:nvSpPr>
        <p:spPr>
          <a:xfrm>
            <a:off x="2935400" y="2642203"/>
            <a:ext cx="5814900" cy="4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Grunden för allt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794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3"/>
          <p:cNvSpPr txBox="1">
            <a:spLocks noGrp="1"/>
          </p:cNvSpPr>
          <p:nvPr>
            <p:ph type="title"/>
          </p:nvPr>
        </p:nvSpPr>
        <p:spPr>
          <a:xfrm>
            <a:off x="4206371" y="371760"/>
            <a:ext cx="3708401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800" dirty="0" smtClean="0"/>
              <a:t>SÖMN, MAT &amp; MOTION</a:t>
            </a:r>
            <a:endParaRPr sz="2800" dirty="0"/>
          </a:p>
        </p:txBody>
      </p:sp>
      <p:sp>
        <p:nvSpPr>
          <p:cNvPr id="178" name="Google Shape;178;p23"/>
          <p:cNvSpPr txBox="1">
            <a:spLocks noGrp="1"/>
          </p:cNvSpPr>
          <p:nvPr>
            <p:ph type="body" idx="1"/>
          </p:nvPr>
        </p:nvSpPr>
        <p:spPr>
          <a:xfrm>
            <a:off x="4865550" y="1263805"/>
            <a:ext cx="4071186" cy="3400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/>
            <a:r>
              <a:rPr lang="en" sz="2800" dirty="0" smtClean="0"/>
              <a:t>SOV!</a:t>
            </a:r>
            <a:r>
              <a:rPr lang="en" sz="2800" dirty="0"/>
              <a:t/>
            </a:r>
            <a:br>
              <a:rPr lang="en" sz="2800" dirty="0"/>
            </a:br>
            <a:endParaRPr lang="en" sz="2800" dirty="0"/>
          </a:p>
          <a:p>
            <a:pPr marL="342900" indent="-342900"/>
            <a:r>
              <a:rPr lang="en" sz="2800" dirty="0" smtClean="0"/>
              <a:t>ÄT!</a:t>
            </a:r>
            <a:endParaRPr lang="en" sz="2800" dirty="0"/>
          </a:p>
          <a:p>
            <a:pPr marL="342900" indent="-342900"/>
            <a:endParaRPr lang="en" sz="2800" dirty="0"/>
          </a:p>
          <a:p>
            <a:pPr marL="342900" indent="-342900"/>
            <a:r>
              <a:rPr lang="en" sz="2800" dirty="0" smtClean="0"/>
              <a:t>RÖR PÅ DIG!</a:t>
            </a:r>
          </a:p>
          <a:p>
            <a:pPr marL="342900" indent="-342900"/>
            <a:endParaRPr lang="en" sz="2800" dirty="0" smtClean="0"/>
          </a:p>
          <a:p>
            <a:pPr marL="342900" indent="-342900"/>
            <a:r>
              <a:rPr lang="en" sz="2800" dirty="0" smtClean="0"/>
              <a:t>VÅGA PAUSA!</a:t>
            </a:r>
            <a:endParaRPr lang="en" sz="2800" dirty="0"/>
          </a:p>
          <a:p>
            <a:pPr marL="0" indent="0">
              <a:buNone/>
            </a:pPr>
            <a:endParaRPr lang="en" sz="2800" dirty="0"/>
          </a:p>
          <a:p>
            <a:pPr marL="342900" indent="-342900"/>
            <a:endParaRPr lang="en" sz="2400" dirty="0"/>
          </a:p>
          <a:p>
            <a:pPr marL="0" indent="0">
              <a:buNone/>
            </a:pPr>
            <a:endParaRPr lang="en" sz="2400" dirty="0"/>
          </a:p>
          <a:p>
            <a:pPr marL="342900" indent="-342900"/>
            <a:endParaRPr lang="en" sz="2400" dirty="0"/>
          </a:p>
        </p:txBody>
      </p:sp>
      <p:sp>
        <p:nvSpPr>
          <p:cNvPr id="179" name="Google Shape;179;p23"/>
          <p:cNvSpPr txBox="1">
            <a:spLocks noGrp="1"/>
          </p:cNvSpPr>
          <p:nvPr>
            <p:ph type="sldNum" idx="4294967295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793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t="-9000" b="-9000"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 txBox="1">
            <a:spLocks noGrp="1"/>
          </p:cNvSpPr>
          <p:nvPr>
            <p:ph type="body" idx="1"/>
          </p:nvPr>
        </p:nvSpPr>
        <p:spPr>
          <a:xfrm>
            <a:off x="3792534" y="515445"/>
            <a:ext cx="5241738" cy="22399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800" i="1" dirty="0"/>
              <a:t>If you fail to plan, you plan to fail.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" sz="2800" i="1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" sz="2800" i="1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" sz="2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" sz="2800" dirty="0"/>
          </a:p>
        </p:txBody>
      </p:sp>
      <p:sp>
        <p:nvSpPr>
          <p:cNvPr id="115" name="Google Shape;115;p18"/>
          <p:cNvSpPr txBox="1">
            <a:spLocks noGrp="1"/>
          </p:cNvSpPr>
          <p:nvPr>
            <p:ph type="sldNum" idx="4294967295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4" name="Google Shape;114;p18"/>
          <p:cNvSpPr txBox="1">
            <a:spLocks/>
          </p:cNvSpPr>
          <p:nvPr/>
        </p:nvSpPr>
        <p:spPr>
          <a:xfrm>
            <a:off x="4037400" y="3106245"/>
            <a:ext cx="4713000" cy="107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low"/>
              <a:buChar char="▪"/>
              <a:defRPr sz="36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low"/>
              <a:buChar char="▫"/>
              <a:defRPr sz="36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low"/>
              <a:buChar char="▫"/>
              <a:defRPr sz="36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"/>
              <a:buChar char="▫"/>
              <a:defRPr sz="36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"/>
              <a:buChar char="○"/>
              <a:defRPr sz="36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"/>
              <a:buChar char="■"/>
              <a:defRPr sz="36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"/>
              <a:buChar char="●"/>
              <a:defRPr sz="36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"/>
              <a:buChar char="○"/>
              <a:defRPr sz="36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"/>
              <a:buChar char="■"/>
              <a:defRPr sz="36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 algn="r">
              <a:buFont typeface="Barlow"/>
              <a:buNone/>
            </a:pPr>
            <a:r>
              <a:rPr lang="en" b="0" i="1" dirty="0"/>
              <a:t>- Benjamin Franklin</a:t>
            </a:r>
          </a:p>
          <a:p>
            <a:pPr marL="0" indent="0">
              <a:buFont typeface="Barlow"/>
              <a:buNone/>
            </a:pPr>
            <a:endParaRPr lang="en" b="0" dirty="0"/>
          </a:p>
          <a:p>
            <a:pPr marL="0" indent="0">
              <a:buFont typeface="Barlow"/>
              <a:buNone/>
            </a:pPr>
            <a:endParaRPr lang="en" b="0" dirty="0"/>
          </a:p>
          <a:p>
            <a:pPr marL="0" indent="0">
              <a:buFont typeface="Barlow"/>
              <a:buNone/>
            </a:pPr>
            <a:endParaRPr lang="en" b="0" dirty="0"/>
          </a:p>
          <a:p>
            <a:pPr marL="0" indent="0">
              <a:buFont typeface="Barlow"/>
              <a:buNone/>
            </a:pPr>
            <a:endParaRPr lang="en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3"/>
          <p:cNvSpPr txBox="1">
            <a:spLocks noGrp="1"/>
          </p:cNvSpPr>
          <p:nvPr>
            <p:ph type="title"/>
          </p:nvPr>
        </p:nvSpPr>
        <p:spPr>
          <a:xfrm>
            <a:off x="4483099" y="393475"/>
            <a:ext cx="3460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800" dirty="0"/>
              <a:t>RUTINER</a:t>
            </a:r>
            <a:endParaRPr sz="2800" dirty="0"/>
          </a:p>
        </p:txBody>
      </p:sp>
      <p:sp>
        <p:nvSpPr>
          <p:cNvPr id="178" name="Google Shape;178;p23"/>
          <p:cNvSpPr txBox="1">
            <a:spLocks noGrp="1"/>
          </p:cNvSpPr>
          <p:nvPr>
            <p:ph type="body" idx="1"/>
          </p:nvPr>
        </p:nvSpPr>
        <p:spPr>
          <a:xfrm>
            <a:off x="4865550" y="1263805"/>
            <a:ext cx="4071186" cy="3400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/>
            <a:r>
              <a:rPr lang="en" sz="2800" dirty="0"/>
              <a:t>Se studier som heltidsjobb</a:t>
            </a:r>
            <a:br>
              <a:rPr lang="en" sz="2800" dirty="0"/>
            </a:br>
            <a:endParaRPr lang="en" sz="2800" dirty="0"/>
          </a:p>
          <a:p>
            <a:pPr marL="342900" indent="-342900"/>
            <a:r>
              <a:rPr lang="en" sz="2800" dirty="0"/>
              <a:t>Avsätt tid för planering</a:t>
            </a:r>
          </a:p>
          <a:p>
            <a:pPr marL="342900" indent="-342900"/>
            <a:endParaRPr lang="en" sz="2800" dirty="0"/>
          </a:p>
          <a:p>
            <a:pPr marL="342900" indent="-342900"/>
            <a:r>
              <a:rPr lang="en" sz="2800" dirty="0"/>
              <a:t>Prokrastinera senare</a:t>
            </a:r>
          </a:p>
          <a:p>
            <a:pPr marL="0" indent="0">
              <a:buNone/>
            </a:pPr>
            <a:endParaRPr lang="en" sz="2800" dirty="0"/>
          </a:p>
          <a:p>
            <a:pPr marL="342900" indent="-342900"/>
            <a:endParaRPr lang="en" sz="2400" dirty="0"/>
          </a:p>
          <a:p>
            <a:pPr marL="0" indent="0">
              <a:buNone/>
            </a:pPr>
            <a:endParaRPr lang="en" sz="2400" dirty="0"/>
          </a:p>
          <a:p>
            <a:pPr marL="342900" indent="-342900"/>
            <a:endParaRPr lang="en" sz="2400" dirty="0"/>
          </a:p>
        </p:txBody>
      </p:sp>
      <p:sp>
        <p:nvSpPr>
          <p:cNvPr id="179" name="Google Shape;179;p23"/>
          <p:cNvSpPr txBox="1">
            <a:spLocks noGrp="1"/>
          </p:cNvSpPr>
          <p:nvPr>
            <p:ph type="sldNum" idx="4294967295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016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-3054350" ty="0" sx="12000" sy="12000" flip="none" algn="tl"/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ctrTitle"/>
          </p:nvPr>
        </p:nvSpPr>
        <p:spPr>
          <a:xfrm>
            <a:off x="2935400" y="1846200"/>
            <a:ext cx="5814900" cy="9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OMTENTA?</a:t>
            </a:r>
            <a:endParaRPr dirty="0"/>
          </a:p>
        </p:txBody>
      </p:sp>
      <p:sp>
        <p:nvSpPr>
          <p:cNvPr id="109" name="Google Shape;109;p17"/>
          <p:cNvSpPr txBox="1">
            <a:spLocks noGrp="1"/>
          </p:cNvSpPr>
          <p:nvPr>
            <p:ph type="subTitle" idx="1"/>
          </p:nvPr>
        </p:nvSpPr>
        <p:spPr>
          <a:xfrm>
            <a:off x="2935400" y="2604625"/>
            <a:ext cx="5814900" cy="4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Det kan hända även den bästa.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767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t="-9000" b="-9000"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3"/>
          <p:cNvSpPr txBox="1">
            <a:spLocks noGrp="1"/>
          </p:cNvSpPr>
          <p:nvPr>
            <p:ph type="title"/>
          </p:nvPr>
        </p:nvSpPr>
        <p:spPr>
          <a:xfrm>
            <a:off x="4483099" y="393475"/>
            <a:ext cx="3460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800" dirty="0"/>
              <a:t>PRESTATIONSKRAV</a:t>
            </a:r>
            <a:endParaRPr sz="2800" dirty="0"/>
          </a:p>
        </p:txBody>
      </p:sp>
      <p:sp>
        <p:nvSpPr>
          <p:cNvPr id="178" name="Google Shape;178;p23"/>
          <p:cNvSpPr txBox="1">
            <a:spLocks noGrp="1"/>
          </p:cNvSpPr>
          <p:nvPr>
            <p:ph type="body" idx="1"/>
          </p:nvPr>
        </p:nvSpPr>
        <p:spPr>
          <a:xfrm>
            <a:off x="4865550" y="1263805"/>
            <a:ext cx="4071186" cy="3400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/>
            <a:r>
              <a:rPr lang="en" sz="2400" dirty="0"/>
              <a:t>Jämför dig inte</a:t>
            </a:r>
            <a:br>
              <a:rPr lang="en" sz="2400" dirty="0"/>
            </a:br>
            <a:r>
              <a:rPr lang="en" sz="2400" dirty="0"/>
              <a:t>med andra</a:t>
            </a:r>
            <a:br>
              <a:rPr lang="en" sz="2400" dirty="0"/>
            </a:br>
            <a:endParaRPr lang="en" sz="2400" dirty="0"/>
          </a:p>
          <a:p>
            <a:pPr marL="342900" indent="-342900"/>
            <a:r>
              <a:rPr lang="en" sz="2400" dirty="0"/>
              <a:t>Sätt upp egna mål</a:t>
            </a:r>
          </a:p>
          <a:p>
            <a:pPr marL="342900" indent="-342900"/>
            <a:endParaRPr lang="en" sz="2400" dirty="0"/>
          </a:p>
          <a:p>
            <a:pPr marL="342900" indent="-342900"/>
            <a:r>
              <a:rPr lang="en" sz="2400" dirty="0" smtClean="0"/>
              <a:t>Studenthälsan</a:t>
            </a:r>
          </a:p>
          <a:p>
            <a:pPr marL="342900" indent="-342900"/>
            <a:endParaRPr lang="en" sz="2400" dirty="0" smtClean="0"/>
          </a:p>
          <a:p>
            <a:pPr marL="342900" indent="-342900"/>
            <a:r>
              <a:rPr lang="en" sz="2400" dirty="0" smtClean="0"/>
              <a:t>Vi är alla lika</a:t>
            </a:r>
            <a:endParaRPr lang="en" sz="2400" dirty="0"/>
          </a:p>
          <a:p>
            <a:pPr marL="0" indent="0">
              <a:buNone/>
            </a:pPr>
            <a:endParaRPr lang="en" sz="2800" dirty="0"/>
          </a:p>
          <a:p>
            <a:pPr marL="342900" indent="-342900"/>
            <a:endParaRPr lang="en" sz="2400" dirty="0"/>
          </a:p>
          <a:p>
            <a:pPr marL="0" indent="0">
              <a:buNone/>
            </a:pPr>
            <a:endParaRPr lang="en" sz="2400" dirty="0"/>
          </a:p>
          <a:p>
            <a:pPr marL="342900" indent="-342900"/>
            <a:endParaRPr lang="en" sz="2400" dirty="0"/>
          </a:p>
        </p:txBody>
      </p:sp>
      <p:sp>
        <p:nvSpPr>
          <p:cNvPr id="179" name="Google Shape;179;p23"/>
          <p:cNvSpPr txBox="1">
            <a:spLocks noGrp="1"/>
          </p:cNvSpPr>
          <p:nvPr>
            <p:ph type="sldNum" idx="4294967295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710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-3200400" ty="0" sx="24000" sy="24000" flip="none" algn="tl"/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ctrTitle"/>
          </p:nvPr>
        </p:nvSpPr>
        <p:spPr>
          <a:xfrm>
            <a:off x="2935400" y="1846200"/>
            <a:ext cx="5814900" cy="9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LIVET UTANFÖR PLUGGET</a:t>
            </a:r>
            <a:endParaRPr dirty="0"/>
          </a:p>
        </p:txBody>
      </p:sp>
      <p:sp>
        <p:nvSpPr>
          <p:cNvPr id="109" name="Google Shape;109;p17"/>
          <p:cNvSpPr txBox="1">
            <a:spLocks noGrp="1"/>
          </p:cNvSpPr>
          <p:nvPr>
            <p:ph type="subTitle" idx="1"/>
          </p:nvPr>
        </p:nvSpPr>
        <p:spPr>
          <a:xfrm>
            <a:off x="2935400" y="2604625"/>
            <a:ext cx="5814900" cy="4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Tro det eller ej – det existerar!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212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set template">
  <a:themeElements>
    <a:clrScheme name="Custom 347">
      <a:dk1>
        <a:srgbClr val="434343"/>
      </a:dk1>
      <a:lt1>
        <a:srgbClr val="FFFFFF"/>
      </a:lt1>
      <a:dk2>
        <a:srgbClr val="D9D9D9"/>
      </a:dk2>
      <a:lt2>
        <a:srgbClr val="FFFFFF"/>
      </a:lt2>
      <a:accent1>
        <a:srgbClr val="FFB000"/>
      </a:accent1>
      <a:accent2>
        <a:srgbClr val="FFE19E"/>
      </a:accent2>
      <a:accent3>
        <a:srgbClr val="6D9EEB"/>
      </a:accent3>
      <a:accent4>
        <a:srgbClr val="C9DAF8"/>
      </a:accent4>
      <a:accent5>
        <a:srgbClr val="93C47D"/>
      </a:accent5>
      <a:accent6>
        <a:srgbClr val="D9EAD3"/>
      </a:accent6>
      <a:hlink>
        <a:srgbClr val="FF99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139</Words>
  <Application>Microsoft Office PowerPoint</Application>
  <PresentationFormat>On-screen Show (16:9)</PresentationFormat>
  <Paragraphs>55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Barlow</vt:lpstr>
      <vt:lpstr>Arial</vt:lpstr>
      <vt:lpstr>Basset template</vt:lpstr>
      <vt:lpstr>STRESSHANTERING  Philip Beckman F19 Äldrekursare</vt:lpstr>
      <vt:lpstr>INTRODUKTION</vt:lpstr>
      <vt:lpstr>SÖMN, MAT &amp; MOTION</vt:lpstr>
      <vt:lpstr>SÖMN, MAT &amp; MOTION</vt:lpstr>
      <vt:lpstr>PowerPoint Presentation</vt:lpstr>
      <vt:lpstr>RUTINER</vt:lpstr>
      <vt:lpstr>OMTENTA?</vt:lpstr>
      <vt:lpstr>PRESTATIONSKRAV</vt:lpstr>
      <vt:lpstr>LIVET UTANFÖR PLUGGET</vt:lpstr>
      <vt:lpstr>SAMMANFATTNING &amp; TIPS</vt:lpstr>
      <vt:lpstr>TACK!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AMTF User</dc:creator>
  <cp:lastModifiedBy>AMTF User</cp:lastModifiedBy>
  <cp:revision>24</cp:revision>
  <dcterms:modified xsi:type="dcterms:W3CDTF">2022-08-23T10:49:40Z</dcterms:modified>
</cp:coreProperties>
</file>