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8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CD660-8684-9544-8B4B-6A13127B4086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7301283-6AEB-E947-B11B-5E83B1DA2F9D}">
      <dgm:prSet phldrT="[Text]"/>
      <dgm:spPr/>
      <dgm:t>
        <a:bodyPr/>
        <a:lstStyle/>
        <a:p>
          <a:r>
            <a:rPr lang="sv-SE" dirty="0"/>
            <a:t>Plasma</a:t>
          </a:r>
        </a:p>
      </dgm:t>
    </dgm:pt>
    <dgm:pt modelId="{CC80E5B8-76E0-ED43-A3DA-FAF1C02A866B}" type="parTrans" cxnId="{6A6B7C69-F92E-8F43-B98F-26A76B7C5095}">
      <dgm:prSet/>
      <dgm:spPr/>
      <dgm:t>
        <a:bodyPr/>
        <a:lstStyle/>
        <a:p>
          <a:endParaRPr lang="sv-SE"/>
        </a:p>
      </dgm:t>
    </dgm:pt>
    <dgm:pt modelId="{E76E9570-39C1-F340-B908-07E983082F92}" type="sibTrans" cxnId="{6A6B7C69-F92E-8F43-B98F-26A76B7C5095}">
      <dgm:prSet/>
      <dgm:spPr/>
      <dgm:t>
        <a:bodyPr/>
        <a:lstStyle/>
        <a:p>
          <a:endParaRPr lang="sv-SE"/>
        </a:p>
      </dgm:t>
    </dgm:pt>
    <dgm:pt modelId="{66E73119-1230-3545-981C-ACD48F260EE4}">
      <dgm:prSet phldrT="[Text]"/>
      <dgm:spPr/>
      <dgm:t>
        <a:bodyPr/>
        <a:lstStyle/>
        <a:p>
          <a:r>
            <a:rPr lang="sv-SE" dirty="0"/>
            <a:t>GR</a:t>
          </a:r>
        </a:p>
      </dgm:t>
    </dgm:pt>
    <dgm:pt modelId="{137BA5B4-349C-9342-87D6-8795330DEDEC}" type="parTrans" cxnId="{81FC4C72-23F0-4D4D-A854-A71157EF6E40}">
      <dgm:prSet/>
      <dgm:spPr/>
      <dgm:t>
        <a:bodyPr/>
        <a:lstStyle/>
        <a:p>
          <a:endParaRPr lang="sv-SE"/>
        </a:p>
      </dgm:t>
    </dgm:pt>
    <dgm:pt modelId="{2DC52FE0-3EB1-604F-89A0-816CFF3949D0}" type="sibTrans" cxnId="{81FC4C72-23F0-4D4D-A854-A71157EF6E40}">
      <dgm:prSet/>
      <dgm:spPr/>
      <dgm:t>
        <a:bodyPr/>
        <a:lstStyle/>
        <a:p>
          <a:endParaRPr lang="sv-SE"/>
        </a:p>
      </dgm:t>
    </dgm:pt>
    <dgm:pt modelId="{4E1817D0-AB56-294C-8C7D-731D813B1498}">
      <dgm:prSet phldrT="[Text]"/>
      <dgm:spPr/>
      <dgm:t>
        <a:bodyPr/>
        <a:lstStyle/>
        <a:p>
          <a:r>
            <a:rPr lang="sv-SE" dirty="0"/>
            <a:t>QFT</a:t>
          </a:r>
        </a:p>
      </dgm:t>
    </dgm:pt>
    <dgm:pt modelId="{8755927B-5FAD-354C-8A20-9C9EC42FB590}" type="parTrans" cxnId="{7A64DCD4-3034-BD4F-BB01-C263702D36A8}">
      <dgm:prSet/>
      <dgm:spPr/>
      <dgm:t>
        <a:bodyPr/>
        <a:lstStyle/>
        <a:p>
          <a:endParaRPr lang="sv-SE"/>
        </a:p>
      </dgm:t>
    </dgm:pt>
    <dgm:pt modelId="{41FD12C0-1F4E-5347-B804-FE7558F8F6F0}" type="sibTrans" cxnId="{7A64DCD4-3034-BD4F-BB01-C263702D36A8}">
      <dgm:prSet/>
      <dgm:spPr/>
      <dgm:t>
        <a:bodyPr/>
        <a:lstStyle/>
        <a:p>
          <a:endParaRPr lang="sv-SE"/>
        </a:p>
      </dgm:t>
    </dgm:pt>
    <dgm:pt modelId="{6E48FBA7-FCCC-6543-98C2-D72DD8B9EC1B}" type="pres">
      <dgm:prSet presAssocID="{CECCD660-8684-9544-8B4B-6A13127B4086}" presName="Name0" presStyleCnt="0">
        <dgm:presLayoutVars>
          <dgm:dir/>
          <dgm:resizeHandles val="exact"/>
        </dgm:presLayoutVars>
      </dgm:prSet>
      <dgm:spPr/>
    </dgm:pt>
    <dgm:pt modelId="{38F9BB06-938A-3D4D-8A98-D84FA1F4E7B6}" type="pres">
      <dgm:prSet presAssocID="{B7301283-6AEB-E947-B11B-5E83B1DA2F9D}" presName="node" presStyleLbl="node1" presStyleIdx="0" presStyleCnt="3">
        <dgm:presLayoutVars>
          <dgm:bulletEnabled val="1"/>
        </dgm:presLayoutVars>
      </dgm:prSet>
      <dgm:spPr/>
    </dgm:pt>
    <dgm:pt modelId="{3D675CA4-F94C-D54A-BEE2-09E9A08F663C}" type="pres">
      <dgm:prSet presAssocID="{E76E9570-39C1-F340-B908-07E983082F92}" presName="sibTrans" presStyleLbl="sibTrans2D1" presStyleIdx="0" presStyleCnt="3"/>
      <dgm:spPr/>
    </dgm:pt>
    <dgm:pt modelId="{BBE316B4-5D8A-3345-9A3A-225963690A98}" type="pres">
      <dgm:prSet presAssocID="{E76E9570-39C1-F340-B908-07E983082F92}" presName="connectorText" presStyleLbl="sibTrans2D1" presStyleIdx="0" presStyleCnt="3"/>
      <dgm:spPr/>
    </dgm:pt>
    <dgm:pt modelId="{EDA35AF6-FB46-D54A-A57F-613F4F7D32AD}" type="pres">
      <dgm:prSet presAssocID="{66E73119-1230-3545-981C-ACD48F260EE4}" presName="node" presStyleLbl="node1" presStyleIdx="1" presStyleCnt="3">
        <dgm:presLayoutVars>
          <dgm:bulletEnabled val="1"/>
        </dgm:presLayoutVars>
      </dgm:prSet>
      <dgm:spPr/>
    </dgm:pt>
    <dgm:pt modelId="{B1B331DD-A032-854F-A0EE-7EB8F3EDBCFD}" type="pres">
      <dgm:prSet presAssocID="{2DC52FE0-3EB1-604F-89A0-816CFF3949D0}" presName="sibTrans" presStyleLbl="sibTrans2D1" presStyleIdx="1" presStyleCnt="3"/>
      <dgm:spPr/>
    </dgm:pt>
    <dgm:pt modelId="{2DE36500-2D38-DD4F-BECA-6E8DBB28B4E8}" type="pres">
      <dgm:prSet presAssocID="{2DC52FE0-3EB1-604F-89A0-816CFF3949D0}" presName="connectorText" presStyleLbl="sibTrans2D1" presStyleIdx="1" presStyleCnt="3"/>
      <dgm:spPr/>
    </dgm:pt>
    <dgm:pt modelId="{84C28A45-722A-0F42-8168-2BB962B19D84}" type="pres">
      <dgm:prSet presAssocID="{4E1817D0-AB56-294C-8C7D-731D813B1498}" presName="node" presStyleLbl="node1" presStyleIdx="2" presStyleCnt="3">
        <dgm:presLayoutVars>
          <dgm:bulletEnabled val="1"/>
        </dgm:presLayoutVars>
      </dgm:prSet>
      <dgm:spPr/>
    </dgm:pt>
    <dgm:pt modelId="{35EEDE96-87CF-724A-BF1D-4FB62199B617}" type="pres">
      <dgm:prSet presAssocID="{41FD12C0-1F4E-5347-B804-FE7558F8F6F0}" presName="sibTrans" presStyleLbl="sibTrans2D1" presStyleIdx="2" presStyleCnt="3"/>
      <dgm:spPr/>
    </dgm:pt>
    <dgm:pt modelId="{BEE30C9E-9E60-0E48-AF8C-2CA11A19DAAB}" type="pres">
      <dgm:prSet presAssocID="{41FD12C0-1F4E-5347-B804-FE7558F8F6F0}" presName="connectorText" presStyleLbl="sibTrans2D1" presStyleIdx="2" presStyleCnt="3"/>
      <dgm:spPr/>
    </dgm:pt>
  </dgm:ptLst>
  <dgm:cxnLst>
    <dgm:cxn modelId="{FB9D3933-2AC7-8243-A799-93D52646B2AB}" type="presOf" srcId="{2DC52FE0-3EB1-604F-89A0-816CFF3949D0}" destId="{B1B331DD-A032-854F-A0EE-7EB8F3EDBCFD}" srcOrd="0" destOrd="0" presId="urn:microsoft.com/office/officeart/2005/8/layout/cycle7"/>
    <dgm:cxn modelId="{F302A735-13B4-0443-AA45-15B0B9A38C0E}" type="presOf" srcId="{41FD12C0-1F4E-5347-B804-FE7558F8F6F0}" destId="{BEE30C9E-9E60-0E48-AF8C-2CA11A19DAAB}" srcOrd="1" destOrd="0" presId="urn:microsoft.com/office/officeart/2005/8/layout/cycle7"/>
    <dgm:cxn modelId="{7A6F5E62-6A24-1044-B097-1DDA1DD93471}" type="presOf" srcId="{CECCD660-8684-9544-8B4B-6A13127B4086}" destId="{6E48FBA7-FCCC-6543-98C2-D72DD8B9EC1B}" srcOrd="0" destOrd="0" presId="urn:microsoft.com/office/officeart/2005/8/layout/cycle7"/>
    <dgm:cxn modelId="{6A6B7C69-F92E-8F43-B98F-26A76B7C5095}" srcId="{CECCD660-8684-9544-8B4B-6A13127B4086}" destId="{B7301283-6AEB-E947-B11B-5E83B1DA2F9D}" srcOrd="0" destOrd="0" parTransId="{CC80E5B8-76E0-ED43-A3DA-FAF1C02A866B}" sibTransId="{E76E9570-39C1-F340-B908-07E983082F92}"/>
    <dgm:cxn modelId="{B23CDD69-7936-054C-AAD9-FD8EB2C3821D}" type="presOf" srcId="{2DC52FE0-3EB1-604F-89A0-816CFF3949D0}" destId="{2DE36500-2D38-DD4F-BECA-6E8DBB28B4E8}" srcOrd="1" destOrd="0" presId="urn:microsoft.com/office/officeart/2005/8/layout/cycle7"/>
    <dgm:cxn modelId="{81FC4C72-23F0-4D4D-A854-A71157EF6E40}" srcId="{CECCD660-8684-9544-8B4B-6A13127B4086}" destId="{66E73119-1230-3545-981C-ACD48F260EE4}" srcOrd="1" destOrd="0" parTransId="{137BA5B4-349C-9342-87D6-8795330DEDEC}" sibTransId="{2DC52FE0-3EB1-604F-89A0-816CFF3949D0}"/>
    <dgm:cxn modelId="{0E14BC7D-AC42-C841-AA3B-30458D654E94}" type="presOf" srcId="{E76E9570-39C1-F340-B908-07E983082F92}" destId="{3D675CA4-F94C-D54A-BEE2-09E9A08F663C}" srcOrd="0" destOrd="0" presId="urn:microsoft.com/office/officeart/2005/8/layout/cycle7"/>
    <dgm:cxn modelId="{B016EE93-4CE6-F24F-904E-689CD2D69ED5}" type="presOf" srcId="{E76E9570-39C1-F340-B908-07E983082F92}" destId="{BBE316B4-5D8A-3345-9A3A-225963690A98}" srcOrd="1" destOrd="0" presId="urn:microsoft.com/office/officeart/2005/8/layout/cycle7"/>
    <dgm:cxn modelId="{A1F13F9E-2CE0-CC41-B32F-8A2F482495DE}" type="presOf" srcId="{41FD12C0-1F4E-5347-B804-FE7558F8F6F0}" destId="{35EEDE96-87CF-724A-BF1D-4FB62199B617}" srcOrd="0" destOrd="0" presId="urn:microsoft.com/office/officeart/2005/8/layout/cycle7"/>
    <dgm:cxn modelId="{EDCAEBAA-A5CA-C54F-9E8B-A213FB677699}" type="presOf" srcId="{B7301283-6AEB-E947-B11B-5E83B1DA2F9D}" destId="{38F9BB06-938A-3D4D-8A98-D84FA1F4E7B6}" srcOrd="0" destOrd="0" presId="urn:microsoft.com/office/officeart/2005/8/layout/cycle7"/>
    <dgm:cxn modelId="{7A64DCD4-3034-BD4F-BB01-C263702D36A8}" srcId="{CECCD660-8684-9544-8B4B-6A13127B4086}" destId="{4E1817D0-AB56-294C-8C7D-731D813B1498}" srcOrd="2" destOrd="0" parTransId="{8755927B-5FAD-354C-8A20-9C9EC42FB590}" sibTransId="{41FD12C0-1F4E-5347-B804-FE7558F8F6F0}"/>
    <dgm:cxn modelId="{25F278EF-047B-DB44-8CA7-9405F8A942D1}" type="presOf" srcId="{66E73119-1230-3545-981C-ACD48F260EE4}" destId="{EDA35AF6-FB46-D54A-A57F-613F4F7D32AD}" srcOrd="0" destOrd="0" presId="urn:microsoft.com/office/officeart/2005/8/layout/cycle7"/>
    <dgm:cxn modelId="{D43FA2F7-C265-B74D-85D4-9DAB0D3615E6}" type="presOf" srcId="{4E1817D0-AB56-294C-8C7D-731D813B1498}" destId="{84C28A45-722A-0F42-8168-2BB962B19D84}" srcOrd="0" destOrd="0" presId="urn:microsoft.com/office/officeart/2005/8/layout/cycle7"/>
    <dgm:cxn modelId="{409CB225-274F-9649-8EA4-0E3A9DF25E70}" type="presParOf" srcId="{6E48FBA7-FCCC-6543-98C2-D72DD8B9EC1B}" destId="{38F9BB06-938A-3D4D-8A98-D84FA1F4E7B6}" srcOrd="0" destOrd="0" presId="urn:microsoft.com/office/officeart/2005/8/layout/cycle7"/>
    <dgm:cxn modelId="{D864B942-4414-D540-98CE-E2305B114F55}" type="presParOf" srcId="{6E48FBA7-FCCC-6543-98C2-D72DD8B9EC1B}" destId="{3D675CA4-F94C-D54A-BEE2-09E9A08F663C}" srcOrd="1" destOrd="0" presId="urn:microsoft.com/office/officeart/2005/8/layout/cycle7"/>
    <dgm:cxn modelId="{23CF77AF-B5BE-E74A-8D3C-AB9C17012847}" type="presParOf" srcId="{3D675CA4-F94C-D54A-BEE2-09E9A08F663C}" destId="{BBE316B4-5D8A-3345-9A3A-225963690A98}" srcOrd="0" destOrd="0" presId="urn:microsoft.com/office/officeart/2005/8/layout/cycle7"/>
    <dgm:cxn modelId="{9CF8AFE0-1D21-DA4D-8734-FA51AE4061DE}" type="presParOf" srcId="{6E48FBA7-FCCC-6543-98C2-D72DD8B9EC1B}" destId="{EDA35AF6-FB46-D54A-A57F-613F4F7D32AD}" srcOrd="2" destOrd="0" presId="urn:microsoft.com/office/officeart/2005/8/layout/cycle7"/>
    <dgm:cxn modelId="{171B3836-BF4A-9F40-AB61-0D15A6DBE562}" type="presParOf" srcId="{6E48FBA7-FCCC-6543-98C2-D72DD8B9EC1B}" destId="{B1B331DD-A032-854F-A0EE-7EB8F3EDBCFD}" srcOrd="3" destOrd="0" presId="urn:microsoft.com/office/officeart/2005/8/layout/cycle7"/>
    <dgm:cxn modelId="{887A9821-3E4B-D24F-93CF-FA4BD9D369C2}" type="presParOf" srcId="{B1B331DD-A032-854F-A0EE-7EB8F3EDBCFD}" destId="{2DE36500-2D38-DD4F-BECA-6E8DBB28B4E8}" srcOrd="0" destOrd="0" presId="urn:microsoft.com/office/officeart/2005/8/layout/cycle7"/>
    <dgm:cxn modelId="{661AB60D-86FE-9144-AE58-E0E3A6AAF08E}" type="presParOf" srcId="{6E48FBA7-FCCC-6543-98C2-D72DD8B9EC1B}" destId="{84C28A45-722A-0F42-8168-2BB962B19D84}" srcOrd="4" destOrd="0" presId="urn:microsoft.com/office/officeart/2005/8/layout/cycle7"/>
    <dgm:cxn modelId="{19A19896-00D9-AB42-93DD-129A601506CA}" type="presParOf" srcId="{6E48FBA7-FCCC-6543-98C2-D72DD8B9EC1B}" destId="{35EEDE96-87CF-724A-BF1D-4FB62199B617}" srcOrd="5" destOrd="0" presId="urn:microsoft.com/office/officeart/2005/8/layout/cycle7"/>
    <dgm:cxn modelId="{F8EA7989-193E-814C-BEDE-2D43CFBB5C7B}" type="presParOf" srcId="{35EEDE96-87CF-724A-BF1D-4FB62199B617}" destId="{BEE30C9E-9E60-0E48-AF8C-2CA11A19DAA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9BB06-938A-3D4D-8A98-D84FA1F4E7B6}">
      <dsp:nvSpPr>
        <dsp:cNvPr id="0" name=""/>
        <dsp:cNvSpPr/>
      </dsp:nvSpPr>
      <dsp:spPr>
        <a:xfrm>
          <a:off x="1017288" y="596"/>
          <a:ext cx="963130" cy="481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Plasma</a:t>
          </a:r>
        </a:p>
      </dsp:txBody>
      <dsp:txXfrm>
        <a:off x="1031393" y="14701"/>
        <a:ext cx="934920" cy="453355"/>
      </dsp:txXfrm>
    </dsp:sp>
    <dsp:sp modelId="{3D675CA4-F94C-D54A-BEE2-09E9A08F663C}">
      <dsp:nvSpPr>
        <dsp:cNvPr id="0" name=""/>
        <dsp:cNvSpPr/>
      </dsp:nvSpPr>
      <dsp:spPr>
        <a:xfrm rot="3600000">
          <a:off x="1645491" y="845925"/>
          <a:ext cx="502104" cy="16854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/>
        </a:p>
      </dsp:txBody>
      <dsp:txXfrm>
        <a:off x="1696055" y="879634"/>
        <a:ext cx="400976" cy="101129"/>
      </dsp:txXfrm>
    </dsp:sp>
    <dsp:sp modelId="{EDA35AF6-FB46-D54A-A57F-613F4F7D32AD}">
      <dsp:nvSpPr>
        <dsp:cNvPr id="0" name=""/>
        <dsp:cNvSpPr/>
      </dsp:nvSpPr>
      <dsp:spPr>
        <a:xfrm>
          <a:off x="1812669" y="1378236"/>
          <a:ext cx="963130" cy="481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GR</a:t>
          </a:r>
        </a:p>
      </dsp:txBody>
      <dsp:txXfrm>
        <a:off x="1826774" y="1392341"/>
        <a:ext cx="934920" cy="453355"/>
      </dsp:txXfrm>
    </dsp:sp>
    <dsp:sp modelId="{B1B331DD-A032-854F-A0EE-7EB8F3EDBCFD}">
      <dsp:nvSpPr>
        <dsp:cNvPr id="0" name=""/>
        <dsp:cNvSpPr/>
      </dsp:nvSpPr>
      <dsp:spPr>
        <a:xfrm rot="10800000">
          <a:off x="1247801" y="1534745"/>
          <a:ext cx="502104" cy="16854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/>
        </a:p>
      </dsp:txBody>
      <dsp:txXfrm rot="10800000">
        <a:off x="1298365" y="1568454"/>
        <a:ext cx="400976" cy="101129"/>
      </dsp:txXfrm>
    </dsp:sp>
    <dsp:sp modelId="{84C28A45-722A-0F42-8168-2BB962B19D84}">
      <dsp:nvSpPr>
        <dsp:cNvPr id="0" name=""/>
        <dsp:cNvSpPr/>
      </dsp:nvSpPr>
      <dsp:spPr>
        <a:xfrm>
          <a:off x="221907" y="1378236"/>
          <a:ext cx="963130" cy="481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QFT</a:t>
          </a:r>
        </a:p>
      </dsp:txBody>
      <dsp:txXfrm>
        <a:off x="236012" y="1392341"/>
        <a:ext cx="934920" cy="453355"/>
      </dsp:txXfrm>
    </dsp:sp>
    <dsp:sp modelId="{35EEDE96-87CF-724A-BF1D-4FB62199B617}">
      <dsp:nvSpPr>
        <dsp:cNvPr id="0" name=""/>
        <dsp:cNvSpPr/>
      </dsp:nvSpPr>
      <dsp:spPr>
        <a:xfrm rot="18000000">
          <a:off x="850110" y="845925"/>
          <a:ext cx="502104" cy="16854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/>
        </a:p>
      </dsp:txBody>
      <dsp:txXfrm>
        <a:off x="900674" y="879634"/>
        <a:ext cx="400976" cy="101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497200" y="-100"/>
            <a:ext cx="16948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2988300" y="1747833"/>
            <a:ext cx="8678800" cy="3362400"/>
          </a:xfrm>
          <a:prstGeom prst="rect">
            <a:avLst/>
          </a:prstGeom>
          <a:solidFill>
            <a:srgbClr val="F5A905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13633" y="1747800"/>
            <a:ext cx="7302400" cy="3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30950" y="6433401"/>
            <a:ext cx="1627300" cy="381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81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1" name="Google Shape;7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30950" y="6433401"/>
            <a:ext cx="1627300" cy="381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14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icon space">
  <p:cSld name="Blank with icon spac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12"/>
          <p:cNvSpPr/>
          <p:nvPr/>
        </p:nvSpPr>
        <p:spPr>
          <a:xfrm>
            <a:off x="1157000" y="524567"/>
            <a:ext cx="1075600" cy="1075600"/>
          </a:xfrm>
          <a:prstGeom prst="rect">
            <a:avLst/>
          </a:prstGeom>
          <a:solidFill>
            <a:srgbClr val="F5A905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5" name="Google Shape;7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30950" y="6433401"/>
            <a:ext cx="1627300" cy="381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84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 image">
  <p:cSld name="Full background imag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10497200" y="-100"/>
            <a:ext cx="169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30950" y="6433401"/>
            <a:ext cx="1627300" cy="381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514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04BC-487D-46A7-BEE3-CA5F71C7F432}" type="datetimeFigureOut">
              <a:rPr lang="sv-SE" smtClean="0"/>
              <a:t>2021-09-26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222E-6CB8-429B-8B3C-C314C13F20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88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063900" y="-100"/>
            <a:ext cx="8128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>
            <a:off x="2988300" y="2360000"/>
            <a:ext cx="8678800" cy="2138000"/>
          </a:xfrm>
          <a:prstGeom prst="rect">
            <a:avLst/>
          </a:prstGeom>
          <a:solidFill>
            <a:srgbClr val="F5A905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3913867" y="2461600"/>
            <a:ext cx="7753200" cy="12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913867" y="3472833"/>
            <a:ext cx="7753200" cy="6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30950" y="6433401"/>
            <a:ext cx="1627300" cy="381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47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4063900" y="-100"/>
            <a:ext cx="8128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/>
          <p:nvPr/>
        </p:nvSpPr>
        <p:spPr>
          <a:xfrm>
            <a:off x="3526767" y="524567"/>
            <a:ext cx="1075600" cy="1075600"/>
          </a:xfrm>
          <a:prstGeom prst="rect">
            <a:avLst/>
          </a:prstGeom>
          <a:solidFill>
            <a:srgbClr val="F5A905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975433" y="524700"/>
            <a:ext cx="6284000" cy="58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600"/>
              <a:buChar char="▪"/>
              <a:defRPr sz="4800" b="1"/>
            </a:lvl1pPr>
            <a:lvl2pPr marL="1219170" lvl="1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4800" b="1"/>
            </a:lvl2pPr>
            <a:lvl3pPr marL="1828754" lvl="2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4800" b="1"/>
            </a:lvl3pPr>
            <a:lvl4pPr marL="2438339" lvl="3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4800" b="1"/>
            </a:lvl4pPr>
            <a:lvl5pPr marL="3047924" lvl="4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 b="1"/>
            </a:lvl5pPr>
            <a:lvl6pPr marL="3657509" lvl="5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 b="1"/>
            </a:lvl6pPr>
            <a:lvl7pPr marL="4267093" lvl="6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 b="1"/>
            </a:lvl7pPr>
            <a:lvl8pPr marL="4876678" lvl="7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 b="1"/>
            </a:lvl8pPr>
            <a:lvl9pPr marL="5486263" lvl="8" indent="-6095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Google Shape;24;p4"/>
          <p:cNvSpPr txBox="1"/>
          <p:nvPr/>
        </p:nvSpPr>
        <p:spPr>
          <a:xfrm>
            <a:off x="3539623" y="450467"/>
            <a:ext cx="104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30950" y="6433401"/>
            <a:ext cx="1627300" cy="381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53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/>
          <p:nvPr/>
        </p:nvSpPr>
        <p:spPr>
          <a:xfrm>
            <a:off x="1170000" y="524700"/>
            <a:ext cx="10497200" cy="1075600"/>
          </a:xfrm>
          <a:prstGeom prst="rect">
            <a:avLst/>
          </a:prstGeom>
          <a:solidFill>
            <a:srgbClr val="F5A905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2075108" y="1798855"/>
            <a:ext cx="9447600" cy="39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>
              <a:spcBef>
                <a:spcPts val="800"/>
              </a:spcBef>
              <a:spcAft>
                <a:spcPts val="0"/>
              </a:spcAft>
              <a:buSzPts val="2600"/>
              <a:buChar char="▪"/>
              <a:defRPr/>
            </a:lvl1pPr>
            <a:lvl2pPr marL="1219170" lvl="1" indent="-52492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828754" lvl="2" indent="-52492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Google Shape;31;p5"/>
          <p:cNvSpPr/>
          <p:nvPr/>
        </p:nvSpPr>
        <p:spPr>
          <a:xfrm>
            <a:off x="10591667" y="524567"/>
            <a:ext cx="1075600" cy="10756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30950" y="6433401"/>
            <a:ext cx="1627300" cy="381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77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 slide">
  <p:cSld name="Title + 1 column half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6"/>
          <p:cNvSpPr/>
          <p:nvPr/>
        </p:nvSpPr>
        <p:spPr>
          <a:xfrm>
            <a:off x="5571195" y="524700"/>
            <a:ext cx="6096000" cy="1075600"/>
          </a:xfrm>
          <a:prstGeom prst="rect">
            <a:avLst/>
          </a:prstGeom>
          <a:solidFill>
            <a:srgbClr val="F5A905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5977465" y="524633"/>
            <a:ext cx="4614400" cy="10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487400" y="1798867"/>
            <a:ext cx="5035200" cy="39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▪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Google Shape;38;p6"/>
          <p:cNvSpPr/>
          <p:nvPr/>
        </p:nvSpPr>
        <p:spPr>
          <a:xfrm>
            <a:off x="10591667" y="524567"/>
            <a:ext cx="1075600" cy="10756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9" name="Google Shape;3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30950" y="6433401"/>
            <a:ext cx="1627300" cy="381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44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7"/>
          <p:cNvSpPr/>
          <p:nvPr/>
        </p:nvSpPr>
        <p:spPr>
          <a:xfrm>
            <a:off x="1170000" y="524700"/>
            <a:ext cx="10497200" cy="1075600"/>
          </a:xfrm>
          <a:prstGeom prst="rect">
            <a:avLst/>
          </a:prstGeom>
          <a:solidFill>
            <a:srgbClr val="F5A905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2101700" y="1822900"/>
            <a:ext cx="4643200" cy="4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▪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7024095" y="1822900"/>
            <a:ext cx="4643200" cy="4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▪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7"/>
          <p:cNvSpPr/>
          <p:nvPr/>
        </p:nvSpPr>
        <p:spPr>
          <a:xfrm>
            <a:off x="10591667" y="524567"/>
            <a:ext cx="1075600" cy="10756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30950" y="6433401"/>
            <a:ext cx="1627300" cy="381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75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8"/>
          <p:cNvSpPr/>
          <p:nvPr/>
        </p:nvSpPr>
        <p:spPr>
          <a:xfrm>
            <a:off x="1170000" y="524700"/>
            <a:ext cx="10497200" cy="1075600"/>
          </a:xfrm>
          <a:prstGeom prst="rect">
            <a:avLst/>
          </a:prstGeom>
          <a:solidFill>
            <a:srgbClr val="F5A905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2080233" y="1833633"/>
            <a:ext cx="3090000" cy="44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5328700" y="1833633"/>
            <a:ext cx="3090000" cy="44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Google Shape;54;p8"/>
          <p:cNvSpPr/>
          <p:nvPr/>
        </p:nvSpPr>
        <p:spPr>
          <a:xfrm>
            <a:off x="10591667" y="524567"/>
            <a:ext cx="1075600" cy="10756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3"/>
          </p:nvPr>
        </p:nvSpPr>
        <p:spPr>
          <a:xfrm>
            <a:off x="8544052" y="1833633"/>
            <a:ext cx="3090000" cy="44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6" name="Google Shape;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30950" y="6433401"/>
            <a:ext cx="1627300" cy="381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10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9"/>
          <p:cNvSpPr/>
          <p:nvPr/>
        </p:nvSpPr>
        <p:spPr>
          <a:xfrm>
            <a:off x="1170000" y="524700"/>
            <a:ext cx="10497200" cy="1075600"/>
          </a:xfrm>
          <a:prstGeom prst="rect">
            <a:avLst/>
          </a:prstGeom>
          <a:solidFill>
            <a:srgbClr val="F5A905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10591667" y="524567"/>
            <a:ext cx="1075600" cy="10756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30950" y="6433401"/>
            <a:ext cx="1627300" cy="381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60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0"/>
          <p:cNvSpPr/>
          <p:nvPr/>
        </p:nvSpPr>
        <p:spPr>
          <a:xfrm>
            <a:off x="1170000" y="5168336"/>
            <a:ext cx="9972400" cy="996000"/>
          </a:xfrm>
          <a:prstGeom prst="rect">
            <a:avLst/>
          </a:prstGeom>
          <a:solidFill>
            <a:srgbClr val="F5A905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1576267" y="5168536"/>
            <a:ext cx="9566000" cy="9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" name="Google Shape;67;p10"/>
          <p:cNvSpPr/>
          <p:nvPr/>
        </p:nvSpPr>
        <p:spPr>
          <a:xfrm>
            <a:off x="10617600" y="5168336"/>
            <a:ext cx="524800" cy="9960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8" name="Google Shape;6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30950" y="6433401"/>
            <a:ext cx="1627300" cy="381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66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075108" y="1798855"/>
            <a:ext cx="94476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▪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fld id="{456D222E-6CB8-429B-8B3C-C314C13F20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84765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Philip Semrén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3200" dirty="0"/>
              <a:t>Teoretisk fysik</a:t>
            </a:r>
          </a:p>
        </p:txBody>
      </p:sp>
    </p:spTree>
    <p:extLst>
      <p:ext uri="{BB962C8B-B14F-4D97-AF65-F5344CB8AC3E}">
        <p14:creationId xmlns:p14="http://schemas.microsoft.com/office/powerpoint/2010/main" val="1361780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Citat som inspirerat dig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000" b="0" i="1" dirty="0">
                <a:latin typeface="+mn-lt"/>
              </a:rPr>
              <a:t>The </a:t>
            </a:r>
            <a:r>
              <a:rPr lang="sv-SE" sz="2000" b="0" i="1" dirty="0" err="1">
                <a:latin typeface="+mn-lt"/>
              </a:rPr>
              <a:t>excitement</a:t>
            </a:r>
            <a:r>
              <a:rPr lang="sv-SE" sz="2000" b="0" i="1" dirty="0">
                <a:latin typeface="+mn-lt"/>
              </a:rPr>
              <a:t> lies in the </a:t>
            </a:r>
            <a:r>
              <a:rPr lang="sv-SE" sz="2000" b="0" i="1" dirty="0" err="1">
                <a:latin typeface="+mn-lt"/>
              </a:rPr>
              <a:t>exploration</a:t>
            </a:r>
            <a:r>
              <a:rPr lang="sv-SE" sz="2000" b="0" i="1" dirty="0">
                <a:latin typeface="+mn-lt"/>
              </a:rPr>
              <a:t> </a:t>
            </a:r>
            <a:r>
              <a:rPr lang="sv-SE" sz="2000" b="0" i="1" dirty="0" err="1">
                <a:latin typeface="+mn-lt"/>
              </a:rPr>
              <a:t>of</a:t>
            </a:r>
            <a:r>
              <a:rPr lang="sv-SE" sz="2000" b="0" i="1" dirty="0">
                <a:latin typeface="+mn-lt"/>
              </a:rPr>
              <a:t> the </a:t>
            </a:r>
            <a:r>
              <a:rPr lang="sv-SE" sz="2000" b="0" i="1" dirty="0" err="1">
                <a:latin typeface="+mn-lt"/>
              </a:rPr>
              <a:t>world</a:t>
            </a:r>
            <a:r>
              <a:rPr lang="sv-SE" sz="2000" b="0" i="1" dirty="0">
                <a:latin typeface="+mn-lt"/>
              </a:rPr>
              <a:t> </a:t>
            </a:r>
            <a:r>
              <a:rPr lang="sv-SE" sz="2000" b="0" i="1" dirty="0" err="1">
                <a:latin typeface="+mn-lt"/>
              </a:rPr>
              <a:t>around</a:t>
            </a:r>
            <a:r>
              <a:rPr lang="sv-SE" sz="2000" b="0" i="1" dirty="0">
                <a:latin typeface="+mn-lt"/>
              </a:rPr>
              <a:t> </a:t>
            </a:r>
            <a:r>
              <a:rPr lang="sv-SE" sz="2000" b="0" i="1" dirty="0" err="1">
                <a:latin typeface="+mn-lt"/>
              </a:rPr>
              <a:t>us</a:t>
            </a:r>
            <a:r>
              <a:rPr lang="sv-SE" sz="2000" b="0" i="1" dirty="0">
                <a:latin typeface="+mn-lt"/>
              </a:rPr>
              <a:t>. </a:t>
            </a:r>
            <a:r>
              <a:rPr lang="sv-SE" sz="2000" b="0" i="1" dirty="0" err="1">
                <a:latin typeface="+mn-lt"/>
              </a:rPr>
              <a:t>Let</a:t>
            </a:r>
            <a:r>
              <a:rPr lang="sv-SE" sz="2000" b="0" i="1" dirty="0">
                <a:latin typeface="+mn-lt"/>
              </a:rPr>
              <a:t> the </a:t>
            </a:r>
            <a:r>
              <a:rPr lang="sv-SE" sz="2000" b="0" i="1" dirty="0" err="1">
                <a:latin typeface="+mn-lt"/>
              </a:rPr>
              <a:t>universe</a:t>
            </a:r>
            <a:r>
              <a:rPr lang="sv-SE" sz="2000" b="0" i="1" dirty="0">
                <a:latin typeface="+mn-lt"/>
              </a:rPr>
              <a:t> show </a:t>
            </a:r>
            <a:r>
              <a:rPr lang="sv-SE" sz="2000" b="0" i="1" dirty="0" err="1">
                <a:latin typeface="+mn-lt"/>
              </a:rPr>
              <a:t>us</a:t>
            </a:r>
            <a:r>
              <a:rPr lang="sv-SE" sz="2000" b="0" i="1" dirty="0">
                <a:latin typeface="+mn-lt"/>
              </a:rPr>
              <a:t> </a:t>
            </a:r>
            <a:r>
              <a:rPr lang="sv-SE" sz="2000" b="0" i="1" dirty="0" err="1">
                <a:latin typeface="+mn-lt"/>
              </a:rPr>
              <a:t>what</a:t>
            </a:r>
            <a:r>
              <a:rPr lang="sv-SE" sz="2000" b="0" i="1" dirty="0">
                <a:latin typeface="+mn-lt"/>
              </a:rPr>
              <a:t> it is. </a:t>
            </a:r>
          </a:p>
          <a:p>
            <a:pPr marL="0" indent="0">
              <a:buNone/>
            </a:pPr>
            <a:r>
              <a:rPr lang="sv-SE" sz="2000" b="0" i="1" dirty="0">
                <a:latin typeface="+mn-lt"/>
              </a:rPr>
              <a:t>	- James Peebles</a:t>
            </a:r>
          </a:p>
        </p:txBody>
      </p:sp>
    </p:spTree>
    <p:extLst>
      <p:ext uri="{BB962C8B-B14F-4D97-AF65-F5344CB8AC3E}">
        <p14:creationId xmlns:p14="http://schemas.microsoft.com/office/powerpoint/2010/main" val="1054266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Frågor?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8992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3293" y="2324100"/>
            <a:ext cx="66752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600" b="1" dirty="0">
                <a:latin typeface="Barlow"/>
              </a:rPr>
              <a:t>TACK FÖR MIG!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9062" y="3432096"/>
            <a:ext cx="5683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Om det dyker upp några fler frågor: </a:t>
            </a:r>
            <a:r>
              <a:rPr lang="sv-SE" sz="2800" dirty="0" err="1"/>
              <a:t>philip.semren@gmail.com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08185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mig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F16</a:t>
            </a:r>
          </a:p>
          <a:p>
            <a:r>
              <a:rPr lang="sv-SE" dirty="0"/>
              <a:t>Tog TF-examen i våras</a:t>
            </a:r>
          </a:p>
          <a:p>
            <a:r>
              <a:rPr lang="sv-SE" dirty="0"/>
              <a:t>Doktorerar i teoretisk fysik här på fysikinstitutionen</a:t>
            </a:r>
          </a:p>
          <a:p>
            <a:r>
              <a:rPr lang="sv-SE" dirty="0"/>
              <a:t>Gillar fysik och musik</a:t>
            </a:r>
          </a:p>
        </p:txBody>
      </p:sp>
    </p:spTree>
    <p:extLst>
      <p:ext uri="{BB962C8B-B14F-4D97-AF65-F5344CB8AC3E}">
        <p14:creationId xmlns:p14="http://schemas.microsoft.com/office/powerpoint/2010/main" val="120640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Varför teoretisk fysik?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636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teoretisk fysik?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Brett område</a:t>
            </a:r>
          </a:p>
          <a:p>
            <a:r>
              <a:rPr lang="sv-SE" dirty="0"/>
              <a:t>Grundreglerna för hur universum fungerar</a:t>
            </a:r>
          </a:p>
          <a:p>
            <a:r>
              <a:rPr lang="sv-SE" dirty="0"/>
              <a:t>Mycket rolig matematik</a:t>
            </a:r>
          </a:p>
          <a:p>
            <a:r>
              <a:rPr lang="sv-SE" dirty="0"/>
              <a:t>Utmanande och spännande problem </a:t>
            </a:r>
          </a:p>
        </p:txBody>
      </p:sp>
    </p:spTree>
    <p:extLst>
      <p:ext uri="{BB962C8B-B14F-4D97-AF65-F5344CB8AC3E}">
        <p14:creationId xmlns:p14="http://schemas.microsoft.com/office/powerpoint/2010/main" val="371724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Mina bättre och mindre bra val på vägen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531" indent="0">
              <a:buNone/>
            </a:pPr>
            <a:r>
              <a:rPr lang="sv-SE" dirty="0"/>
              <a:t>Bra</a:t>
            </a:r>
          </a:p>
          <a:p>
            <a:pPr marL="118531" indent="0">
              <a:buNone/>
            </a:pPr>
            <a:endParaRPr lang="sv-SE" dirty="0"/>
          </a:p>
          <a:p>
            <a:pPr marL="118531" indent="0">
              <a:buNone/>
            </a:pPr>
            <a:endParaRPr lang="sv-SE" dirty="0"/>
          </a:p>
          <a:p>
            <a:r>
              <a:rPr lang="sv-SE" dirty="0"/>
              <a:t>Kurser i beräkningsfysik</a:t>
            </a:r>
          </a:p>
          <a:p>
            <a:r>
              <a:rPr lang="sv-SE" dirty="0"/>
              <a:t>Forskningsprojekt</a:t>
            </a:r>
          </a:p>
          <a:p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8531" indent="0">
              <a:buNone/>
            </a:pPr>
            <a:r>
              <a:rPr lang="sv-SE" dirty="0"/>
              <a:t>Vad jag skulle gjort annorlunda</a:t>
            </a:r>
          </a:p>
          <a:p>
            <a:pPr marL="118531" indent="0">
              <a:buNone/>
            </a:pPr>
            <a:endParaRPr lang="sv-SE" dirty="0"/>
          </a:p>
          <a:p>
            <a:r>
              <a:rPr lang="sv-SE" dirty="0"/>
              <a:t>Finns alltid fler kurser att läsa </a:t>
            </a:r>
          </a:p>
          <a:p>
            <a:r>
              <a:rPr lang="sv-SE" dirty="0"/>
              <a:t>Spelat mer musik</a:t>
            </a:r>
          </a:p>
        </p:txBody>
      </p:sp>
    </p:spTree>
    <p:extLst>
      <p:ext uri="{BB962C8B-B14F-4D97-AF65-F5344CB8AC3E}">
        <p14:creationId xmlns:p14="http://schemas.microsoft.com/office/powerpoint/2010/main" val="140314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Min profil / Mina intressen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9DDC13D-4F3C-DE48-B596-584B519CD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27" y="1819866"/>
            <a:ext cx="3156408" cy="447961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75A9827-6858-784F-BE6A-3155F897D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62" y="1819866"/>
            <a:ext cx="4129638" cy="2382483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5800F17-C956-5B46-A07F-816AFF431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534644"/>
              </p:ext>
            </p:extLst>
          </p:nvPr>
        </p:nvGraphicFramePr>
        <p:xfrm>
          <a:off x="6922534" y="4421982"/>
          <a:ext cx="2997707" cy="186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5581FD30-AF45-6540-BD24-C8CDACA57586}"/>
              </a:ext>
            </a:extLst>
          </p:cNvPr>
          <p:cNvSpPr txBox="1"/>
          <p:nvPr/>
        </p:nvSpPr>
        <p:spPr>
          <a:xfrm>
            <a:off x="1964986" y="1984444"/>
            <a:ext cx="37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(1)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387DEB1-38E9-B04C-B566-EFCA628810A9}"/>
              </a:ext>
            </a:extLst>
          </p:cNvPr>
          <p:cNvSpPr txBox="1"/>
          <p:nvPr/>
        </p:nvSpPr>
        <p:spPr>
          <a:xfrm>
            <a:off x="10451509" y="1984443"/>
            <a:ext cx="37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(2)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F59BEFD-02C4-9D46-A292-54FF703D176F}"/>
              </a:ext>
            </a:extLst>
          </p:cNvPr>
          <p:cNvSpPr txBox="1"/>
          <p:nvPr/>
        </p:nvSpPr>
        <p:spPr>
          <a:xfrm>
            <a:off x="1964986" y="6517533"/>
            <a:ext cx="651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Credit: (1) CERN 1991, (2) </a:t>
            </a:r>
            <a:r>
              <a:rPr lang="sv-SE" sz="1200" dirty="0" err="1"/>
              <a:t>NASA’s</a:t>
            </a:r>
            <a:r>
              <a:rPr lang="sv-SE" sz="1200" dirty="0"/>
              <a:t> Goddard Space Flight Center/Jeremy </a:t>
            </a:r>
            <a:r>
              <a:rPr lang="sv-SE" sz="1200" dirty="0" err="1"/>
              <a:t>Schnittman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69944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Kurser år 3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CD1B817-E6BE-6640-BFD0-A9DF44920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42" y="2044295"/>
            <a:ext cx="99187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64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Kurser år 4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006B10D-803F-9E49-B195-04876791F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58" y="1890004"/>
            <a:ext cx="89027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65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Kurser år 5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E24935C-4657-CF41-8601-665743ABF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86" y="1908378"/>
            <a:ext cx="97917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71829"/>
      </p:ext>
    </p:extLst>
  </p:cSld>
  <p:clrMapOvr>
    <a:masterClrMapping/>
  </p:clrMapOvr>
</p:sld>
</file>

<file path=ppt/theme/theme1.xml><?xml version="1.0" encoding="utf-8"?>
<a:theme xmlns:a="http://schemas.openxmlformats.org/drawingml/2006/main" name="Basset template">
  <a:themeElements>
    <a:clrScheme name="Custom 347">
      <a:dk1>
        <a:srgbClr val="434343"/>
      </a:dk1>
      <a:lt1>
        <a:srgbClr val="FFFFFF"/>
      </a:lt1>
      <a:dk2>
        <a:srgbClr val="D9D9D9"/>
      </a:dk2>
      <a:lt2>
        <a:srgbClr val="FFFFFF"/>
      </a:lt2>
      <a:accent1>
        <a:srgbClr val="FFB000"/>
      </a:accent1>
      <a:accent2>
        <a:srgbClr val="FFE19E"/>
      </a:accent2>
      <a:accent3>
        <a:srgbClr val="6D9EEB"/>
      </a:accent3>
      <a:accent4>
        <a:srgbClr val="C9DAF8"/>
      </a:accent4>
      <a:accent5>
        <a:srgbClr val="93C47D"/>
      </a:accent5>
      <a:accent6>
        <a:srgbClr val="D9EAD3"/>
      </a:accent6>
      <a:hlink>
        <a:srgbClr val="FF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knisk fysik Umeå - PowerPoint Mall" id="{ACF5D452-54FC-4189-81D4-90F2CEE1A687}" vid="{002BCE13-71B4-4DCB-B8B2-5D9DFAF8D73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Teknisk fysik Umeå - PowerPoint Mall</Template>
  <TotalTime>30</TotalTime>
  <Words>164</Words>
  <Application>Microsoft Macintosh PowerPoint</Application>
  <PresentationFormat>Bredbild</PresentationFormat>
  <Paragraphs>41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5" baseType="lpstr">
      <vt:lpstr>Arial</vt:lpstr>
      <vt:lpstr>Barlow</vt:lpstr>
      <vt:lpstr>Basset template</vt:lpstr>
      <vt:lpstr>Philip Semrén </vt:lpstr>
      <vt:lpstr>Om mig</vt:lpstr>
      <vt:lpstr>Varför teoretisk fysik?</vt:lpstr>
      <vt:lpstr>Varför teoretisk fysik?</vt:lpstr>
      <vt:lpstr>Mina bättre och mindre bra val på vägen</vt:lpstr>
      <vt:lpstr>Min profil / Mina intressen</vt:lpstr>
      <vt:lpstr>Kurser år 3</vt:lpstr>
      <vt:lpstr>Kurser år 4</vt:lpstr>
      <vt:lpstr>Kurser år 5</vt:lpstr>
      <vt:lpstr>PowerPoint-presentation</vt:lpstr>
      <vt:lpstr>Frågor?</vt:lpstr>
      <vt:lpstr>PowerPoint-presentation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Namn</dc:title>
  <dc:creator>AMTF User</dc:creator>
  <cp:lastModifiedBy>Philip Semrén</cp:lastModifiedBy>
  <cp:revision>9</cp:revision>
  <dcterms:created xsi:type="dcterms:W3CDTF">2020-09-22T11:57:25Z</dcterms:created>
  <dcterms:modified xsi:type="dcterms:W3CDTF">2021-09-26T16:03:35Z</dcterms:modified>
</cp:coreProperties>
</file>